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7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7" autoAdjust="0"/>
    <p:restoredTop sz="94660"/>
  </p:normalViewPr>
  <p:slideViewPr>
    <p:cSldViewPr>
      <p:cViewPr varScale="1">
        <p:scale>
          <a:sx n="103" d="100"/>
          <a:sy n="103" d="100"/>
        </p:scale>
        <p:origin x="-2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21273-A82B-4B04-83EC-4FDBE67BC46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21273-A82B-4B04-83EC-4FDBE67BC46E}" type="datetimeFigureOut">
              <a:rPr lang="en-US" smtClean="0"/>
              <a:pPr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14FE-E938-4AC0-AD49-55B6C7F4EE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PGC D Group D4: LNG Life Cycle </a:t>
            </a:r>
            <a:br>
              <a:rPr lang="en-US" sz="2800" b="1" dirty="0" smtClean="0"/>
            </a:br>
            <a:r>
              <a:rPr lang="en-US" sz="2800" b="1" dirty="0" smtClean="0"/>
              <a:t>Assessment (LCA)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5562600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/>
              <a:t>Chairman </a:t>
            </a:r>
            <a:endParaRPr lang="en-US" sz="2000" b="1" dirty="0" smtClean="0"/>
          </a:p>
          <a:p>
            <a:pPr marL="0">
              <a:spcBef>
                <a:spcPts val="0"/>
              </a:spcBef>
              <a:buNone/>
            </a:pPr>
            <a:endParaRPr lang="en-US" sz="800" b="1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Ted </a:t>
            </a:r>
            <a:r>
              <a:rPr lang="en-US" sz="2000" dirty="0"/>
              <a:t>Williams, </a:t>
            </a:r>
            <a:r>
              <a:rPr lang="en-US" sz="2000" dirty="0" smtClean="0"/>
              <a:t>AGA, </a:t>
            </a:r>
            <a:r>
              <a:rPr lang="en-US" sz="2000" dirty="0"/>
              <a:t>USA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dirty="0" smtClean="0"/>
              <a:t>email</a:t>
            </a:r>
            <a:r>
              <a:rPr lang="en-US" sz="2000" dirty="0"/>
              <a:t>: </a:t>
            </a:r>
            <a:r>
              <a:rPr lang="en-US" sz="2000" dirty="0" smtClean="0"/>
              <a:t>twilliams@aga.org </a:t>
            </a:r>
          </a:p>
          <a:p>
            <a:pPr marL="0" lvl="1">
              <a:spcBef>
                <a:spcPts val="0"/>
              </a:spcBef>
              <a:buNone/>
            </a:pPr>
            <a:endParaRPr lang="en-US" sz="20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2000" b="1" dirty="0"/>
              <a:t>Objective 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800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sz="2000" b="1" dirty="0" smtClean="0"/>
              <a:t>Develop LCAs for relevant chains of the LNG supply and </a:t>
            </a:r>
            <a:r>
              <a:rPr lang="en-US" sz="2000" b="1" dirty="0" err="1" smtClean="0"/>
              <a:t>regas</a:t>
            </a:r>
            <a:r>
              <a:rPr lang="en-US" sz="2000" b="1" dirty="0" smtClean="0"/>
              <a:t> markets.</a:t>
            </a:r>
            <a:endParaRPr lang="en-US" sz="2000" b="1" strike="sngStrike" dirty="0" smtClean="0"/>
          </a:p>
          <a:p>
            <a:pPr marL="0" lvl="1" indent="0">
              <a:spcBef>
                <a:spcPts val="0"/>
              </a:spcBef>
              <a:buNone/>
            </a:pPr>
            <a:endParaRPr lang="en-US" sz="800" strike="sngStrike" dirty="0" smtClean="0"/>
          </a:p>
          <a:p>
            <a:pPr marL="0">
              <a:spcBef>
                <a:spcPts val="0"/>
              </a:spcBef>
              <a:buNone/>
            </a:pPr>
            <a:r>
              <a:rPr lang="en-US" sz="2000" b="1" dirty="0" smtClean="0"/>
              <a:t>Deliverables</a:t>
            </a:r>
            <a:endParaRPr lang="en-US" sz="2000" b="1" dirty="0"/>
          </a:p>
          <a:p>
            <a:pPr marL="0" lvl="1" indent="0">
              <a:spcBef>
                <a:spcPts val="0"/>
              </a:spcBef>
              <a:buNone/>
            </a:pPr>
            <a:endParaRPr lang="en-US" sz="800" dirty="0" smtClean="0"/>
          </a:p>
          <a:p>
            <a:pPr marL="45720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 smtClean="0"/>
              <a:t>Comprehensive Study Group report on LCA for LNG value</a:t>
            </a:r>
          </a:p>
          <a:p>
            <a:pPr marL="0" lvl="1">
              <a:spcBef>
                <a:spcPts val="0"/>
              </a:spcBef>
              <a:buNone/>
            </a:pPr>
            <a:endParaRPr lang="en-US" sz="80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2000" b="1" dirty="0" smtClean="0"/>
              <a:t>Timing </a:t>
            </a:r>
          </a:p>
          <a:p>
            <a:pPr marL="0">
              <a:spcBef>
                <a:spcPts val="0"/>
              </a:spcBef>
              <a:buNone/>
            </a:pPr>
            <a:endParaRPr lang="en-US" sz="800" b="1" dirty="0"/>
          </a:p>
          <a:p>
            <a:pPr marL="36576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 smtClean="0"/>
              <a:t>Study Group Report - End </a:t>
            </a:r>
            <a:r>
              <a:rPr lang="en-US" sz="2000" b="1" dirty="0"/>
              <a:t>of triennium </a:t>
            </a:r>
            <a:endParaRPr lang="en-US" sz="2000" b="1" dirty="0" smtClean="0"/>
          </a:p>
          <a:p>
            <a:pPr marL="365760" lvl="1" indent="-457200">
              <a:spcBef>
                <a:spcPts val="0"/>
              </a:spcBef>
              <a:buFont typeface="Arial" pitchFamily="34" charset="0"/>
              <a:buChar char="•"/>
            </a:pPr>
            <a:endParaRPr lang="en-US" sz="800" b="1" dirty="0" smtClean="0"/>
          </a:p>
          <a:p>
            <a:pPr marL="365760" lvl="1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en-US" sz="2000" b="1" dirty="0" smtClean="0"/>
              <a:t>Topical Workshops – To Be Determined and As Needed.</a:t>
            </a:r>
            <a:endParaRPr lang="en-US" sz="2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PGC D Group D4: LNG LCA (cont.)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Objectives of April 2013 Meeting</a:t>
            </a:r>
            <a:r>
              <a:rPr lang="en-US" sz="3300" dirty="0" smtClean="0"/>
              <a:t>:</a:t>
            </a:r>
          </a:p>
          <a:p>
            <a:pPr lvl="1"/>
            <a:r>
              <a:rPr lang="en-US" sz="2600" dirty="0" smtClean="0"/>
              <a:t>Finalize LNG Chains to be Addressed by LCA</a:t>
            </a:r>
          </a:p>
          <a:p>
            <a:pPr lvl="1"/>
            <a:r>
              <a:rPr lang="en-US" sz="2600" dirty="0" smtClean="0"/>
              <a:t>Develop Final Report Outline</a:t>
            </a:r>
          </a:p>
          <a:p>
            <a:pPr lvl="1"/>
            <a:r>
              <a:rPr lang="en-US" sz="2600" dirty="0" smtClean="0"/>
              <a:t>Delegate Task/Report Sections</a:t>
            </a:r>
          </a:p>
          <a:p>
            <a:pPr lvl="1"/>
            <a:r>
              <a:rPr lang="en-US" sz="2600" dirty="0" smtClean="0"/>
              <a:t>Review Data Sources and Targets</a:t>
            </a:r>
          </a:p>
          <a:p>
            <a:pPr lvl="1"/>
            <a:r>
              <a:rPr lang="en-US" sz="2600" dirty="0" smtClean="0"/>
              <a:t>Define LCA Tools and Other Deliverables (Technology Roadmap?)</a:t>
            </a:r>
          </a:p>
          <a:p>
            <a:pPr lvl="1"/>
            <a:r>
              <a:rPr lang="en-US" sz="2600" dirty="0" smtClean="0"/>
              <a:t>Develop Work Plan for Next Meeting (Spain)</a:t>
            </a:r>
          </a:p>
          <a:p>
            <a:pPr lvl="2"/>
            <a:r>
              <a:rPr lang="en-US" dirty="0" smtClean="0"/>
              <a:t>LCA Workshop</a:t>
            </a: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PGC D Group D4: LNG LCA (cont.)</a:t>
            </a:r>
            <a:endParaRPr lang="en-US" sz="2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smtClean="0"/>
              <a:t>Accomplishments Thus Far:</a:t>
            </a:r>
          </a:p>
          <a:p>
            <a:pPr lvl="1"/>
            <a:r>
              <a:rPr lang="en-US" dirty="0" smtClean="0"/>
              <a:t>Expanded Study Group Membership</a:t>
            </a:r>
          </a:p>
          <a:p>
            <a:pPr lvl="1"/>
            <a:r>
              <a:rPr lang="en-US" dirty="0" smtClean="0"/>
              <a:t>Incorporating Information from Natural Gas LCA Study (PGC A.3 – Anne </a:t>
            </a:r>
            <a:r>
              <a:rPr lang="en-US" dirty="0" err="1" smtClean="0"/>
              <a:t>Prieur-Vernat</a:t>
            </a:r>
            <a:r>
              <a:rPr lang="en-US" dirty="0" smtClean="0"/>
              <a:t>, Lead)</a:t>
            </a:r>
          </a:p>
          <a:p>
            <a:pPr lvl="1"/>
            <a:r>
              <a:rPr lang="en-US" dirty="0" smtClean="0"/>
              <a:t>Implemented SharePoint Website for Document Sharing Development, and Archive, Study Group Calendar and Correspondence, Alerts</a:t>
            </a:r>
          </a:p>
          <a:p>
            <a:pPr lvl="1"/>
            <a:r>
              <a:rPr lang="en-US" dirty="0" smtClean="0"/>
              <a:t>Initiated Document and Data Archival</a:t>
            </a:r>
          </a:p>
          <a:p>
            <a:pPr lvl="1"/>
            <a:r>
              <a:rPr lang="en-US" dirty="0" smtClean="0"/>
              <a:t>Assembled Initial Chain Definitions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sz="3500" dirty="0" smtClean="0"/>
              <a:t>Setback:</a:t>
            </a:r>
          </a:p>
          <a:p>
            <a:pPr lvl="1"/>
            <a:r>
              <a:rPr lang="en-US" dirty="0" smtClean="0"/>
              <a:t>Cancellation of Houston LCA Workshop</a:t>
            </a:r>
          </a:p>
          <a:p>
            <a:pPr lvl="1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00" y="76200"/>
            <a:ext cx="1054327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KZ1058\AppData\Local\Microsoft\Windows\Temporary Internet Files\Content.Outlook\ADWZTOLY\1_New IGU log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52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GA Document Library" ma:contentTypeID="0x0101005F3836C425C7CD4CB0A3110736E23B5700D81182652AAA6544BE2C091A419396F0" ma:contentTypeVersion="2" ma:contentTypeDescription="" ma:contentTypeScope="" ma:versionID="b01df889b34bec2010f97505c34199f6">
  <xsd:schema xmlns:xsd="http://www.w3.org/2001/XMLSchema" xmlns:p="http://schemas.microsoft.com/office/2006/metadata/properties" xmlns:ns2="http://schemas.microsoft.com/sharepoint/v3/fields" xmlns:ns3="a8b0111e-d3aa-481e-93a6-7cc6a7b3e54a" targetNamespace="http://schemas.microsoft.com/office/2006/metadata/properties" ma:root="true" ma:fieldsID="2bdf18e36ddceae120d0734e2d1a935d" ns2:_="" ns3:_="">
    <xsd:import namespace="http://schemas.microsoft.com/sharepoint/v3/fields"/>
    <xsd:import namespace="a8b0111e-d3aa-481e-93a6-7cc6a7b3e54a"/>
    <xsd:element name="properties">
      <xsd:complexType>
        <xsd:sequence>
          <xsd:element name="documentManagement">
            <xsd:complexType>
              <xsd:all>
                <xsd:element ref="ns2:_DCDateModified" minOccurs="0"/>
                <xsd:element ref="ns3:AGA_x0020_Document_x0020_Typ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DCDateModified" ma:index="8" nillable="true" ma:displayName="Date Modified" ma:description="The date on which this resource was last modified" ma:format="DateTime" ma:internalName="_DCDateModified">
      <xsd:simpleType>
        <xsd:restriction base="dms:DateTime"/>
      </xsd:simpleType>
    </xsd:element>
  </xsd:schema>
  <xsd:schema xmlns:xsd="http://www.w3.org/2001/XMLSchema" xmlns:dms="http://schemas.microsoft.com/office/2006/documentManagement/types" targetNamespace="a8b0111e-d3aa-481e-93a6-7cc6a7b3e54a" elementFormDefault="qualified">
    <xsd:import namespace="http://schemas.microsoft.com/office/2006/documentManagement/types"/>
    <xsd:element name="AGA_x0020_Document_x0020_Type" ma:index="9" nillable="true" ma:displayName="AGA Document Type" ma:default="Enter Choice #1" ma:internalName="AGA_x0020_Document_x0020_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nter Choice #1"/>
                    <xsd:enumeration value="Enter Choice #2"/>
                    <xsd:enumeration value="Enter Choice #3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_DCDateModified xmlns="http://schemas.microsoft.com/sharepoint/v3/fields" xsi:nil="true"/>
    <AGA_x0020_Document_x0020_Type xmlns="a8b0111e-d3aa-481e-93a6-7cc6a7b3e54a">
      <Value>Enter Choice #1</Value>
    </AGA_x0020_Document_x0020_Type>
  </documentManagement>
</p:properties>
</file>

<file path=customXml/itemProps1.xml><?xml version="1.0" encoding="utf-8"?>
<ds:datastoreItem xmlns:ds="http://schemas.openxmlformats.org/officeDocument/2006/customXml" ds:itemID="{571C10B9-8740-4003-BFFB-2452F63426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a8b0111e-d3aa-481e-93a6-7cc6a7b3e54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308C2549-F3B4-46A9-94E3-84BA9AF3A7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3B6A54-EF4A-4AB8-9755-0B53D4B7013A}">
  <ds:schemaRefs>
    <ds:schemaRef ds:uri="http://schemas.microsoft.com/office/2006/metadata/properties"/>
    <ds:schemaRef ds:uri="http://schemas.microsoft.com/sharepoint/v3/fields"/>
    <ds:schemaRef ds:uri="a8b0111e-d3aa-481e-93a6-7cc6a7b3e5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185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PGC D Group D4: LNG Life Cycle  Assessment (LCA)</vt:lpstr>
      <vt:lpstr>PGC D Group D4: LNG LCA (cont.)</vt:lpstr>
      <vt:lpstr>PGC D Group D4: LNG LCA (cont.)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PGC D Group D4: LNG Life Cycle  Assessment (LCA)</dc:title>
  <dc:creator>Ted Williams</dc:creator>
  <cp:lastModifiedBy>Ted Williams</cp:lastModifiedBy>
  <cp:revision>13</cp:revision>
  <dcterms:created xsi:type="dcterms:W3CDTF">2012-10-03T00:40:39Z</dcterms:created>
  <dcterms:modified xsi:type="dcterms:W3CDTF">2013-04-05T20:24:48Z</dcterms:modified>
  <cp:contentType>AGA Document Library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0x0101005F3836C425C7CD4CB0A3110736E23B5700D81182652AAA6544BE2C091A419396F0</vt:lpwstr>
  </property>
  <property fmtid="{D5CDD505-2E9C-101B-9397-08002B2CF9AE}" pid="3" name="TemplateUrl">
    <vt:lpwstr/>
  </property>
  <property fmtid="{D5CDD505-2E9C-101B-9397-08002B2CF9AE}" pid="4" name="_Sourc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</Properties>
</file>